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64" r:id="rId7"/>
    <p:sldId id="259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66" d="100"/>
          <a:sy n="66" d="100"/>
        </p:scale>
        <p:origin x="-64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791A6-C466-462B-A1C4-60BF23544F64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47A2DC5-B817-452C-A1A0-D9A542B12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0B9A5-E9D6-4802-AB56-60AFC8055EB4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CF0B7-D2D6-43CC-ABEA-600F49515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2B68-E2C4-4222-9C46-D4D7AE986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0D09E-5468-4980-A092-F48CAFB0C841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E61CF-DCC5-4430-BBAF-4822FE7524C3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746CE-E800-40F7-A5DC-78F870AC0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D7915-535A-4367-B14C-D9B8AC2B2AFA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00B780-DBC5-44F4-8247-542FF3908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6A63F-C4F4-48C1-B4BE-10C54F277540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B4DE9-371F-4C59-9D8A-467EA82AC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EDA56-34B8-48D3-A2B7-175B7D07B570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088F689-17E2-4D80-9E98-EB78419DA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31AFE-CF31-4E71-8BD0-692ED01DEABB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FDB03-BF50-4888-80C8-C7C5EEA26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3BFA-8B50-440C-8752-FD080247BE57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ABB89C-54C7-48FA-ABD6-39F82E4D5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7EE1670-030F-4A7D-855E-CC3DA66E9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C6EFA-64DA-4B49-A494-FEB70620C6A5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4C5D-88DE-4E0F-A5C0-2D7B09243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E1D5A-35C6-4A3D-BA60-DE76BA27F8E1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55A70AD-AC1A-4CC3-AE15-AD68B8552576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C01129-03C0-435E-8BBE-CE82222FB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evin\Desktop\The%20Beach%20Boys%20-%20Wipe%20Out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5" name="Picture 2" descr="\\ahs-dc1\Students\2012\KEVJACKM\My Pictures\Sea%20Anemone%20Diadumene%20Dia%2030cm%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2286000"/>
            <a:ext cx="4572000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 Black" pitchFamily="34" charset="0"/>
              </a:rPr>
              <a:t>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By: Kevin Jackman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981200" y="1981200"/>
            <a:ext cx="449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Georgia" pitchFamily="18" charset="0"/>
              </a:rPr>
              <a:t>Sea anemone</a:t>
            </a:r>
          </a:p>
        </p:txBody>
      </p:sp>
      <p:pic>
        <p:nvPicPr>
          <p:cNvPr id="11" name="The Beach Boys - Wipe O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Sea @nemone origin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sea anemone has many different types of its kind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scientific name for the crimson anemone is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Cribrinopsis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Fernaldi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This type of color of the anemone can range from red to pale yellow to white.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39" name="Picture 2" descr="\\ahs-dc1\Students\2012\KEVJACKM\My Pictures\sea anemon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2286000"/>
            <a:ext cx="4425950" cy="2987675"/>
          </a:xfr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Gettin’ physical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3508375" cy="4498975"/>
          </a:xfrm>
        </p:spPr>
        <p:txBody>
          <a:bodyPr/>
          <a:lstStyle/>
          <a:p>
            <a:r>
              <a:rPr lang="en-US" sz="2000" smtClean="0">
                <a:solidFill>
                  <a:srgbClr val="00B050"/>
                </a:solidFill>
              </a:rPr>
              <a:t>The sea anemones physical characteristics are very cool</a:t>
            </a:r>
          </a:p>
          <a:p>
            <a:r>
              <a:rPr lang="en-US" sz="2000" smtClean="0">
                <a:solidFill>
                  <a:srgbClr val="00B050"/>
                </a:solidFill>
              </a:rPr>
              <a:t>The anemone looks like a flower and comes in all different colors</a:t>
            </a:r>
          </a:p>
          <a:p>
            <a:r>
              <a:rPr lang="en-US" sz="2000" smtClean="0">
                <a:solidFill>
                  <a:srgbClr val="00B050"/>
                </a:solidFill>
              </a:rPr>
              <a:t>The sea anemones tentacles flow with the current of the ocean.</a:t>
            </a:r>
          </a:p>
          <a:p>
            <a:r>
              <a:rPr lang="en-US" sz="2000" smtClean="0">
                <a:solidFill>
                  <a:srgbClr val="00B050"/>
                </a:solidFill>
              </a:rPr>
              <a:t>These anemone are also cnidarians which mean they have stinging tentacles</a:t>
            </a:r>
          </a:p>
        </p:txBody>
      </p:sp>
      <p:pic>
        <p:nvPicPr>
          <p:cNvPr id="15363" name="Picture 2" descr="\\ahs-dc1\Students\2012\KEVJACKM\My Pictures\seaanem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9812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Where do they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liv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Content Placeholder 3" descr="Purple%20Sea%20Anemone%20by%20%20Bakgrunder%20FOR%20WEBSIT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195513"/>
            <a:ext cx="4038600" cy="3033712"/>
          </a:xfrm>
        </p:spPr>
      </p:pic>
      <p:sp>
        <p:nvSpPr>
          <p:cNvPr id="16387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The sea anemone is a sessile creature for the most part</a:t>
            </a:r>
          </a:p>
          <a:p>
            <a:r>
              <a:rPr lang="en-US" smtClean="0">
                <a:solidFill>
                  <a:srgbClr val="0070C0"/>
                </a:solidFill>
              </a:rPr>
              <a:t>If it doesn’t like the environment its living in it just floats to another rock or piece of ground it likes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Makin’ families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3051175" cy="449897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The sea anemone is hermaphroditic, this means it can be both boy or girl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The sea anemone buds off the baby anemone when it reproduces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It holds the sea anemone till it is ready to be on its own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7411" name="Picture 2" descr="\\ahs-dc1\Students\2012\KEVJACKM\My Pictures\Wallpaper_1024x768_WaratahAnem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752600"/>
            <a:ext cx="538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030A0"/>
                </a:solidFill>
              </a:rPr>
              <a:t>@nemone adptation$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4000"/>
            <a:ext cx="3660775" cy="457517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sea anemone adapted to its own benefit and crabs benefit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anemone can attach themselves to crabs and protect the crab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This is also a good way for it to get food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435" name="Picture 2" descr="C:\Users\kevin\Documents\Downloads\anemone cr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8288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M@rlin n’ N3mo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3736975" cy="47244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002060"/>
                </a:solidFill>
              </a:rPr>
              <a:t>Some interesting facts about the sea anemone is that the sea anemone lets the clown fish live in it.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002060"/>
                </a:solidFill>
              </a:rPr>
              <a:t>The clown fish clean the anemone by eating bacteria.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002060"/>
                </a:solidFill>
              </a:rPr>
              <a:t>The tentacles also do not affect the clown fish because of a mucus wall type substance.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9459" name="Picture 2" descr="\\ahs-dc1\Students\2012\KEVJACKM\My Pictures\tclow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905000"/>
            <a:ext cx="4764088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How they 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4000"/>
            <a:ext cx="3203575" cy="457517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sea anemone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Has stinging tentacles that it uses to stun their prey then eat it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Their tentacles also grab on to its prey and bring it into the center of itself to eat it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 here’s a video to show you</a:t>
            </a:r>
            <a:endParaRPr lang="en-US" dirty="0"/>
          </a:p>
        </p:txBody>
      </p:sp>
      <p:pic>
        <p:nvPicPr>
          <p:cNvPr id="20483" name="Picture 4" descr="\\ahs-dc1\Students\2012\KEVJACKM\My Pictures\george-grall-sea-anem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6800" y="19050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030A0"/>
                </a:solidFill>
              </a:rPr>
              <a:t>Mmm</a:t>
            </a:r>
            <a:r>
              <a:rPr lang="en-US" smtClean="0">
                <a:solidFill>
                  <a:srgbClr val="FF0000"/>
                </a:solidFill>
              </a:rPr>
              <a:t>mmm</a:t>
            </a:r>
            <a:r>
              <a:rPr lang="en-US" smtClean="0">
                <a:solidFill>
                  <a:srgbClr val="00B050"/>
                </a:solidFill>
              </a:rPr>
              <a:t>mmm</a:t>
            </a:r>
            <a:r>
              <a:rPr lang="en-US" smtClean="0">
                <a:solidFill>
                  <a:srgbClr val="0070C0"/>
                </a:solidFill>
              </a:rPr>
              <a:t>mmm</a:t>
            </a:r>
            <a:r>
              <a:rPr lang="en-US" smtClean="0">
                <a:solidFill>
                  <a:srgbClr val="002060"/>
                </a:solidFill>
              </a:rPr>
              <a:t>mmm</a:t>
            </a:r>
            <a:r>
              <a:rPr lang="en-US" smtClean="0">
                <a:solidFill>
                  <a:srgbClr val="7030A0"/>
                </a:solidFill>
              </a:rPr>
              <a:t>!! :p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196</TotalTime>
  <Words>293</Words>
  <Application>Microsoft Office PowerPoint</Application>
  <PresentationFormat>On-screen Show (4:3)</PresentationFormat>
  <Paragraphs>41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Georgia</vt:lpstr>
      <vt:lpstr>Arial</vt:lpstr>
      <vt:lpstr>Wingdings 2</vt:lpstr>
      <vt:lpstr>Wingdings</vt:lpstr>
      <vt:lpstr>Calibri</vt:lpstr>
      <vt:lpstr>Arial Black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Slide 1</vt:lpstr>
      <vt:lpstr>Sea @nemone origin</vt:lpstr>
      <vt:lpstr>Gettin’ physical</vt:lpstr>
      <vt:lpstr>Where do they liv’</vt:lpstr>
      <vt:lpstr>Makin’ families</vt:lpstr>
      <vt:lpstr>@nemone adptation$</vt:lpstr>
      <vt:lpstr>M@rlin n’ N3mo</vt:lpstr>
      <vt:lpstr>How they eat</vt:lpstr>
      <vt:lpstr>Mmmmmmmmmmmmmmm!! :p</vt:lpstr>
    </vt:vector>
  </TitlesOfParts>
  <Company>Amityville UFSD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Amityville UFSD</dc:creator>
  <cp:lastModifiedBy>Amityville UFSD</cp:lastModifiedBy>
  <cp:revision>28</cp:revision>
  <dcterms:created xsi:type="dcterms:W3CDTF">2009-11-02T18:50:37Z</dcterms:created>
  <dcterms:modified xsi:type="dcterms:W3CDTF">2009-11-05T18:54:36Z</dcterms:modified>
</cp:coreProperties>
</file>